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4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oard with white text and red text&#10;&#10;AI-generated content may be incorrect.">
            <a:extLst>
              <a:ext uri="{FF2B5EF4-FFF2-40B4-BE49-F238E27FC236}">
                <a16:creationId xmlns:a16="http://schemas.microsoft.com/office/drawing/2014/main" id="{E164A2B2-8CD0-78D7-05A2-1363D63C9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10"/>
            <a:ext cx="12196824" cy="685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enu with a black background&#10;&#10;AI-generated content may be incorrect.">
            <a:extLst>
              <a:ext uri="{FF2B5EF4-FFF2-40B4-BE49-F238E27FC236}">
                <a16:creationId xmlns:a16="http://schemas.microsoft.com/office/drawing/2014/main" id="{00D6A879-CD18-B18F-8AAB-A47A1EB86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0"/>
            <a:ext cx="12196824" cy="685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9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4733E-FAAD-692D-94A0-D847CB849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enu with a black background&#10;&#10;AI-generated content may be incorrect.">
            <a:extLst>
              <a:ext uri="{FF2B5EF4-FFF2-40B4-BE49-F238E27FC236}">
                <a16:creationId xmlns:a16="http://schemas.microsoft.com/office/drawing/2014/main" id="{5A11F2DA-45A7-417A-C02C-70183E897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0"/>
            <a:ext cx="12196824" cy="685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1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oard with white text&#10;&#10;AI-generated content may be incorrect.">
            <a:extLst>
              <a:ext uri="{FF2B5EF4-FFF2-40B4-BE49-F238E27FC236}">
                <a16:creationId xmlns:a16="http://schemas.microsoft.com/office/drawing/2014/main" id="{28810BA3-BB9C-EAAD-CB06-7287FD3E9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0"/>
            <a:ext cx="12196824" cy="685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50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Valentina  Banyuls</cp:lastModifiedBy>
  <cp:revision>35</cp:revision>
  <dcterms:created xsi:type="dcterms:W3CDTF">2025-06-02T08:11:04Z</dcterms:created>
  <dcterms:modified xsi:type="dcterms:W3CDTF">2026-07-01T19:29:54Z</dcterms:modified>
</cp:coreProperties>
</file>